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5" r:id="rId3"/>
    <p:sldId id="286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2" r:id="rId12"/>
    <p:sldId id="287" r:id="rId13"/>
    <p:sldId id="288" r:id="rId14"/>
    <p:sldId id="289" r:id="rId15"/>
    <p:sldId id="290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70" r:id="rId27"/>
    <p:sldId id="271" r:id="rId28"/>
    <p:sldId id="283" r:id="rId29"/>
  </p:sldIdLst>
  <p:sldSz cx="9144000" cy="5143500" type="screen16x9"/>
  <p:notesSz cx="6858000" cy="9144000"/>
  <p:embeddedFontLs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5d2fdbc7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5d2fdbc7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5d2fdbc7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5d2fdbc7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d2fdbc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5d2fdbc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5d2fdbc7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5d2fdbc7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d2fdbc7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5d2fdbc7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5d2fdbc7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5d2fdbc7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d2fdbc7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d2fdbc7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d2fdbc7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d2fdbc7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d2fdbc7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d2fdbc7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5d2fdbc7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5d2fdbc7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5d2fdbc7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5d2fdbc7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d2fdbc7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d2fdbc7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d2fdbc7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5d2fdbc7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5d2fdbc7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5d2fdbc7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d2fdbc7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5d2fdbc7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5d2fdbc76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5d2fdbc76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5d2fdbc76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5d2fdbc76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d2fdbc7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5d2fdbc7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5d2fdbc76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5d2fdbc76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5d2fdbc76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5d2fdbc76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5d2fdbc7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5d2fdbc76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u9HilW7Z2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Brief intro to Polish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9 MEDIA ON THE CULTURE AND THE CREATIVE ECONOMY OF POLAND">
            <a:extLst>
              <a:ext uri="{FF2B5EF4-FFF2-40B4-BE49-F238E27FC236}">
                <a16:creationId xmlns:a16="http://schemas.microsoft.com/office/drawing/2014/main" id="{809952E0-E421-4368-BCDF-67060F68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67" y="2987150"/>
            <a:ext cx="2875133" cy="21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and - Wikipedia">
            <a:extLst>
              <a:ext uri="{FF2B5EF4-FFF2-40B4-BE49-F238E27FC236}">
                <a16:creationId xmlns:a16="http://schemas.microsoft.com/office/drawing/2014/main" id="{50030487-66D3-4F33-9B3D-29954BA9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900"/>
            <a:ext cx="3152960" cy="19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chrząszcz - type of insect (beetle)</a:t>
            </a:r>
            <a:endParaRPr dirty="0"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254" y="2000225"/>
            <a:ext cx="4600550" cy="27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źdźbło – arista / blade of grass</a:t>
            </a:r>
            <a:endParaRPr dirty="0"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25" y="1853850"/>
            <a:ext cx="4105025" cy="318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E83D44D-47DE-4297-9B63-4441673A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Brave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try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821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A4CE853-F223-4C12-BC02-70A59275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Let’s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practical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82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6C8361F-8508-4AEB-8D26-623446FE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 - </a:t>
            </a:r>
            <a:r>
              <a:rPr lang="pl-PL" dirty="0" err="1"/>
              <a:t>yes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F7587A-5F76-42BA-BC3E-2A049067E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aznaczenie Symbol Tak - Darmowa grafika wektorowa na Pixabay">
            <a:extLst>
              <a:ext uri="{FF2B5EF4-FFF2-40B4-BE49-F238E27FC236}">
                <a16:creationId xmlns:a16="http://schemas.microsoft.com/office/drawing/2014/main" id="{B51835CA-9516-4DE6-BE50-576C75DC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1" y="1586250"/>
            <a:ext cx="3690937" cy="28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06C542-CE7A-48AB-8723-B44211E6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- no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A22C4A-6EC6-4EC4-AA32-1ECA41818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Awaria totalna - e-administracja w kraju nie działa">
            <a:extLst>
              <a:ext uri="{FF2B5EF4-FFF2-40B4-BE49-F238E27FC236}">
                <a16:creationId xmlns:a16="http://schemas.microsoft.com/office/drawing/2014/main" id="{D380224D-A8C1-4DE1-934E-9368D354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59" y="1767246"/>
            <a:ext cx="4460082" cy="30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4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dzień dobry - good morning/afternoon 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800" y="1937025"/>
            <a:ext cx="2914400" cy="2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cześć - hello 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039" y="1537725"/>
            <a:ext cx="1925925" cy="367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dobry wieczór - good evening 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225" y="1907773"/>
            <a:ext cx="5207550" cy="31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dobranoc - good night 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2296550"/>
            <a:ext cx="2476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B274C18-801C-4419-A51A-C16E0B9F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08" y="542869"/>
            <a:ext cx="6485182" cy="125740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1E9071A-DB03-4ADE-A5E9-1EF7AC85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77" y="2047710"/>
            <a:ext cx="6729043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do widzenia - goodbye 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400" y="1812025"/>
            <a:ext cx="3236800" cy="29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 zobaczenia - see you 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162" y="1931825"/>
            <a:ext cx="3211675" cy="3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przepraszam - sorry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25" y="21378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proszę - please 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751" y="1853850"/>
            <a:ext cx="3832500" cy="31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- thank you 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693" y="1853850"/>
            <a:ext cx="4706210" cy="3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Miło mi Cię poznać - Nice to meet you 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581" y="1853849"/>
            <a:ext cx="3582444" cy="3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smacznego - enjoy your meal 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338" y="1938325"/>
            <a:ext cx="3039326" cy="30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2264550" y="4083400"/>
            <a:ext cx="6153600" cy="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https://play.kahoot.it/#/?quizId=2eb38469-0660-4806-b143-b0d600fda0a7</a:t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50" y="363700"/>
            <a:ext cx="76200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Why is POLISH language so DIFFICULT to learn?">
            <a:hlinkClick r:id="" action="ppaction://media"/>
            <a:extLst>
              <a:ext uri="{FF2B5EF4-FFF2-40B4-BE49-F238E27FC236}">
                <a16:creationId xmlns:a16="http://schemas.microsoft.com/office/drawing/2014/main" id="{9FE0150E-B10A-4C12-BD7F-57F2D4E2FB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2956" y="764381"/>
            <a:ext cx="7268418" cy="41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Hard sounds in Polish</a:t>
            </a:r>
            <a:endParaRPr dirty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729450" y="1803400"/>
            <a:ext cx="7688700" cy="2800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-PL" sz="3000" dirty="0"/>
              <a:t>ś</a:t>
            </a:r>
            <a:r>
              <a:rPr lang="pl" sz="3000" dirty="0"/>
              <a:t>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[ɕ]</a:t>
            </a:r>
            <a:r>
              <a:rPr lang="pl" sz="3000" dirty="0"/>
              <a:t>, ć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[ʨ̑]</a:t>
            </a:r>
            <a:r>
              <a:rPr lang="pl" sz="3000" dirty="0"/>
              <a:t>, ż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[ʒ]</a:t>
            </a:r>
            <a:r>
              <a:rPr lang="pl" sz="3000" dirty="0"/>
              <a:t>, rz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[ʒ]</a:t>
            </a:r>
            <a:r>
              <a:rPr lang="pl" sz="3000" dirty="0"/>
              <a:t>, ź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[ʑ]</a:t>
            </a:r>
            <a:r>
              <a:rPr lang="pl" sz="3000" dirty="0"/>
              <a:t>, sz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[ʃ]</a:t>
            </a:r>
            <a:r>
              <a:rPr lang="pl" sz="3000" dirty="0"/>
              <a:t>, </a:t>
            </a:r>
            <a:br>
              <a:rPr lang="pl" sz="3000" dirty="0"/>
            </a:br>
            <a:r>
              <a:rPr lang="pl" sz="3000" dirty="0"/>
              <a:t>cz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[ʧ̑]</a:t>
            </a:r>
            <a:r>
              <a:rPr lang="pl" sz="3000" dirty="0"/>
              <a:t>, dz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[ʣ̑]</a:t>
            </a:r>
            <a:r>
              <a:rPr lang="pl" sz="3000" dirty="0"/>
              <a:t>, dż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[ʤ̑]</a:t>
            </a:r>
            <a:r>
              <a:rPr lang="pl" sz="3000" dirty="0"/>
              <a:t>, dź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</a:t>
            </a:r>
            <a:r>
              <a:rPr lang="pl-PL" sz="4000" b="0" i="0" dirty="0" err="1">
                <a:solidFill>
                  <a:srgbClr val="202122"/>
                </a:solidFill>
                <a:effectLst/>
                <a:latin typeface="Charis SIL"/>
              </a:rPr>
              <a:t>ʣ̑ʲ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]</a:t>
            </a:r>
            <a:r>
              <a:rPr lang="pl" sz="3000" dirty="0"/>
              <a:t>, ń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[ɲ̊]</a:t>
            </a:r>
            <a:r>
              <a:rPr lang="pl" sz="3000" dirty="0"/>
              <a:t>, </a:t>
            </a:r>
            <a:br>
              <a:rPr lang="pl" sz="3000" dirty="0"/>
            </a:br>
            <a:r>
              <a:rPr lang="pl" sz="3000" dirty="0"/>
              <a:t>ch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[x]</a:t>
            </a:r>
            <a:r>
              <a:rPr lang="pl" sz="3000" dirty="0"/>
              <a:t>, ą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[ɔ̃]</a:t>
            </a:r>
            <a:r>
              <a:rPr lang="pl" sz="3000" dirty="0"/>
              <a:t>, ę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[ɛ̃]</a:t>
            </a:r>
            <a:r>
              <a:rPr lang="pl" sz="3000" dirty="0"/>
              <a:t>, ó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[u]</a:t>
            </a:r>
            <a:r>
              <a:rPr lang="pl" sz="3000" dirty="0"/>
              <a:t>, ł </a:t>
            </a:r>
            <a:r>
              <a:rPr lang="pl-PL" sz="4000" b="0" i="0" dirty="0">
                <a:solidFill>
                  <a:srgbClr val="202122"/>
                </a:solidFill>
                <a:effectLst/>
                <a:latin typeface="Charis SIL"/>
              </a:rPr>
              <a:t>[w]</a:t>
            </a: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żółć – yellow / bile</a:t>
            </a:r>
            <a:endParaRPr dirty="0"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174" y="1986600"/>
            <a:ext cx="3654924" cy="24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szczęście - happiness</a:t>
            </a:r>
            <a:endParaRPr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000" y="1899375"/>
            <a:ext cx="4292076" cy="28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bezwzględny - ruthless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800" y="1853850"/>
            <a:ext cx="4184530" cy="28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Grzegorz – man’s name (Greg/Gregor) </a:t>
            </a:r>
            <a:endParaRPr dirty="0"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328" y="1853850"/>
            <a:ext cx="2446521" cy="306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Szczebrzeszyn - name of a city</a:t>
            </a:r>
            <a:endParaRPr dirty="0"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851" y="1949800"/>
            <a:ext cx="4489699" cy="29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157</Words>
  <Application>Microsoft Office PowerPoint</Application>
  <PresentationFormat>Diavoorstelling (16:9)</PresentationFormat>
  <Paragraphs>26</Paragraphs>
  <Slides>28</Slides>
  <Notes>22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Charis SIL</vt:lpstr>
      <vt:lpstr>Raleway</vt:lpstr>
      <vt:lpstr>Arial</vt:lpstr>
      <vt:lpstr>Lato</vt:lpstr>
      <vt:lpstr>Streamline</vt:lpstr>
      <vt:lpstr>Brief intro to Polish</vt:lpstr>
      <vt:lpstr>PowerPoint-presentatie</vt:lpstr>
      <vt:lpstr>PowerPoint-presentatie</vt:lpstr>
      <vt:lpstr>Hard sounds in Polish</vt:lpstr>
      <vt:lpstr>żółć – yellow / bile</vt:lpstr>
      <vt:lpstr>szczęście - happiness</vt:lpstr>
      <vt:lpstr>bezwzględny - ruthless</vt:lpstr>
      <vt:lpstr>Grzegorz – man’s name (Greg/Gregor) </vt:lpstr>
      <vt:lpstr>Szczebrzeszyn - name of a city</vt:lpstr>
      <vt:lpstr>chrząszcz - type of insect (beetle)</vt:lpstr>
      <vt:lpstr>źdźbło – arista / blade of grass</vt:lpstr>
      <vt:lpstr>Brave enough to try?</vt:lpstr>
      <vt:lpstr>Let’s get practical</vt:lpstr>
      <vt:lpstr>Tak - yes</vt:lpstr>
      <vt:lpstr>Nie - no</vt:lpstr>
      <vt:lpstr>dzień dobry - good morning/afternoon </vt:lpstr>
      <vt:lpstr>cześć - hello </vt:lpstr>
      <vt:lpstr>dobry wieczór - good evening </vt:lpstr>
      <vt:lpstr>dobranoc - good night </vt:lpstr>
      <vt:lpstr>do widzenia - goodbye </vt:lpstr>
      <vt:lpstr>do zobaczenia - see you </vt:lpstr>
      <vt:lpstr>przepraszam - sorry </vt:lpstr>
      <vt:lpstr>proszę - please </vt:lpstr>
      <vt:lpstr>dziękuję - thank you </vt:lpstr>
      <vt:lpstr>Miło mi Cię poznać - Nice to meet you </vt:lpstr>
      <vt:lpstr>smacznego - enjoy your meal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intro to Polish</dc:title>
  <cp:lastModifiedBy>Bogaard, N.W.M.</cp:lastModifiedBy>
  <cp:revision>3</cp:revision>
  <dcterms:modified xsi:type="dcterms:W3CDTF">2022-03-08T08:21:41Z</dcterms:modified>
</cp:coreProperties>
</file>